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59" r:id="rId13"/>
    <p:sldId id="270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75ACB-6703-4FBF-AB20-598B572400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5F5412-35C3-43AB-8362-5238BFB16F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34C2FF-B700-4EB5-A7BA-871DA9656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5E61D-1FBD-4B90-BD18-73928289646E}" type="datetimeFigureOut">
              <a:rPr lang="en-IN" smtClean="0"/>
              <a:t>24-11-2020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D3B7DA-384E-41B2-8745-C84713369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5EBB4-AF15-4E65-B31E-428FFFE80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C72E4-7EA5-4614-AF46-84D8E29D11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6541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0CB61-5B31-47FA-A3E7-A639A12D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70A48D-FB95-4000-B2AA-1A2EE3875A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EB8391-107C-4D77-93DB-7FB654664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5E61D-1FBD-4B90-BD18-73928289646E}" type="datetimeFigureOut">
              <a:rPr lang="en-IN" smtClean="0"/>
              <a:t>24-11-2020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671FE-2795-4F87-AADD-0132134BC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B5C2CA-52CA-4A7B-A666-AE0081F19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C72E4-7EA5-4614-AF46-84D8E29D11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6543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846936-20F3-4C1C-BB86-68DADDDF3B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84C1AF-1F52-41C3-A4FD-2B40A286F8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4AA668-6CF0-4E4A-800D-F1D14AC87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5E61D-1FBD-4B90-BD18-73928289646E}" type="datetimeFigureOut">
              <a:rPr lang="en-IN" smtClean="0"/>
              <a:t>24-11-2020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543DB-F4B1-435F-B3B6-2F0D2B487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2AE8CA-5C34-4DA5-A7F3-065800DFC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C72E4-7EA5-4614-AF46-84D8E29D11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8692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84300-E8DA-4303-AAAF-F43D41271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1FBAAE-9A69-4F72-B222-284BD7CDED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E5076-611D-4851-88F4-0503E45D3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5E61D-1FBD-4B90-BD18-73928289646E}" type="datetimeFigureOut">
              <a:rPr lang="en-IN" smtClean="0"/>
              <a:t>24-11-2020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10CD6-CBCB-428D-ADEF-CEB1179C3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BE289B-3289-4A68-BF76-688210840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C72E4-7EA5-4614-AF46-84D8E29D11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7469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BD349-4F38-44F0-9C7D-245146D82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3FE32E-32CD-4EB2-B129-2ED28ECD53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0AAD0-FEBE-4918-91B4-BF0F8F1C6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5E61D-1FBD-4B90-BD18-73928289646E}" type="datetimeFigureOut">
              <a:rPr lang="en-IN" smtClean="0"/>
              <a:t>24-11-2020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362B8-57C9-43BD-A8B5-626D55498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EAF16E-6AFA-4AF3-9557-8458D4BB6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C72E4-7EA5-4614-AF46-84D8E29D11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5390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F26FA-B21A-4B66-8392-D779B156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AE6D0-516C-4BBB-9198-140903B83C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5077C2-002E-4D6C-BD1F-83455519FA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16617A-0F58-4E22-8E28-E99CDA46C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5E61D-1FBD-4B90-BD18-73928289646E}" type="datetimeFigureOut">
              <a:rPr lang="en-IN" smtClean="0"/>
              <a:t>24-11-2020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7204F-F2B1-4A23-8B5F-5535169DB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DCEACB-D87B-4124-BEE4-F8958BEC8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C72E4-7EA5-4614-AF46-84D8E29D11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1486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EE149-0767-45C9-813F-BDA5B66A4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6C29ED-072F-4254-87B0-25B8F9BE9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C761D3-FB47-492D-AC66-2C690E2AF0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095579-8931-4681-929D-D554A2ECC1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04C68C-6ED1-4B4E-9A9B-0FC53FC0D5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CC4939-541D-458E-9B4B-D6F838EC9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5E61D-1FBD-4B90-BD18-73928289646E}" type="datetimeFigureOut">
              <a:rPr lang="en-IN" smtClean="0"/>
              <a:t>24-11-2020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04644D-406F-413E-8A82-8580D53B7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F080EE-E6BC-4EE3-99D9-A6BA208DB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C72E4-7EA5-4614-AF46-84D8E29D11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7138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E35B8-981D-454E-A317-C44C8D98C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9F6469-EFF4-4827-85CC-3871B71B3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5E61D-1FBD-4B90-BD18-73928289646E}" type="datetimeFigureOut">
              <a:rPr lang="en-IN" smtClean="0"/>
              <a:t>24-11-2020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2C6A10-6085-40AF-8A32-8C7517502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9D4F8B-432D-447F-A586-3BFE771CD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C72E4-7EA5-4614-AF46-84D8E29D11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3063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A50772-2C51-4A85-BAF3-D3DC7C5FA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5E61D-1FBD-4B90-BD18-73928289646E}" type="datetimeFigureOut">
              <a:rPr lang="en-IN" smtClean="0"/>
              <a:t>24-11-2020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3B7055-37B8-401A-B975-EA3384272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29F807-0D16-4FBA-BC1F-F4795B1FC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C72E4-7EA5-4614-AF46-84D8E29D11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1528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E65A1-A91A-4FB0-BD7D-258E60D67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D7DBA-5912-42C4-B612-2105857ED8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214013-1755-4DCB-98F6-37365F1719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EB4675-D1ED-42F8-BD9E-1B5124D43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5E61D-1FBD-4B90-BD18-73928289646E}" type="datetimeFigureOut">
              <a:rPr lang="en-IN" smtClean="0"/>
              <a:t>24-11-2020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9ADC2A-57F2-46FD-8DC4-957DD4FFC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C3A77B-E477-4F13-B2FD-C5B85CBE2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C72E4-7EA5-4614-AF46-84D8E29D11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3097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2B4E3-B714-495F-B8E8-F768D33D7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2DA9B9-EA5A-46D8-B01A-9DB63C7A91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893216-9CD5-4035-A6B4-A9AC700263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E41B5F-922E-40BC-8E01-C51B0457D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5E61D-1FBD-4B90-BD18-73928289646E}" type="datetimeFigureOut">
              <a:rPr lang="en-IN" smtClean="0"/>
              <a:t>24-11-2020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42D0DF-214D-4C3B-AE72-15F32A58B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D0261E-5D19-497F-A4AB-CAECCCBCF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C72E4-7EA5-4614-AF46-84D8E29D11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1337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0DA638-B01B-4001-84B2-FD79BDE2C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CE4B00-E7FB-4417-AC75-00406D8989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10DC47-B1E7-4A6F-9475-D3D6A30FB2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5E61D-1FBD-4B90-BD18-73928289646E}" type="datetimeFigureOut">
              <a:rPr lang="en-IN" smtClean="0"/>
              <a:t>24-11-2020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C0755-3F65-4DD0-806E-7B6156D61C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E72B3-454F-4594-A05B-21304E418C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3C72E4-7EA5-4614-AF46-84D8E29D11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3101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nva.com/learn/50-meticulous-style-guides-every-startup-see-launching/" TargetMode="External"/><Relationship Id="rId2" Type="http://schemas.openxmlformats.org/officeDocument/2006/relationships/hyperlink" Target="https://coschedule.com/blog/editorial-style-guide-template/#best-practice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.to/aziziyazit/style-guide-driven-development-using-angular-storybook-560b" TargetMode="External"/><Relationship Id="rId5" Type="http://schemas.openxmlformats.org/officeDocument/2006/relationships/hyperlink" Target="https://angular.io/guide/styleguide" TargetMode="External"/><Relationship Id="rId4" Type="http://schemas.openxmlformats.org/officeDocument/2006/relationships/hyperlink" Target="https://angular.io/guide/docs-style-guid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55B87-A0F5-485B-8ED2-A9C6EA00AD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520281-F668-49E7-8D36-10674A0E23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FCD25E-1FCF-41E4-8A96-EDF3FE7F3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1098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800-09A8-4ABF-B574-02AA14917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D45DE-83C6-4C93-A958-A31AE337B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0F3C48-7BA1-4E34-B565-98BC71FBB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8746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25547-008B-4C6E-A1A4-BA74D20D4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22D0C-E2BE-4998-8FB9-DE2A8BD1DE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Jest </a:t>
            </a:r>
          </a:p>
          <a:p>
            <a:r>
              <a:rPr lang="en-US" dirty="0"/>
              <a:t>Protractor</a:t>
            </a:r>
          </a:p>
          <a:p>
            <a:r>
              <a:rPr lang="en-US" dirty="0"/>
              <a:t>Jasmine </a:t>
            </a:r>
          </a:p>
          <a:p>
            <a:r>
              <a:rPr lang="en-US" dirty="0"/>
              <a:t>Postman</a:t>
            </a:r>
          </a:p>
          <a:p>
            <a:r>
              <a:rPr lang="en-US" dirty="0"/>
              <a:t>Fiddler </a:t>
            </a:r>
          </a:p>
          <a:p>
            <a:r>
              <a:rPr lang="en-US" dirty="0"/>
              <a:t>Other tools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9958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31C1F-AB82-4498-8680-67A5232C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Flask – angular –chart- Django software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05A43-8FE7-4DE9-9C34-F8A023380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Angular 7.x</a:t>
            </a:r>
          </a:p>
          <a:p>
            <a:r>
              <a:rPr lang="en-US" dirty="0"/>
              <a:t>Python 3.x with pip pandas and other </a:t>
            </a:r>
            <a:r>
              <a:rPr lang="en-US" dirty="0" err="1"/>
              <a:t>libray</a:t>
            </a:r>
            <a:r>
              <a:rPr lang="en-US" dirty="0"/>
              <a:t> </a:t>
            </a:r>
            <a:r>
              <a:rPr lang="en-US" dirty="0" err="1"/>
              <a:t>numpy</a:t>
            </a:r>
            <a:r>
              <a:rPr lang="en-US" dirty="0"/>
              <a:t> </a:t>
            </a:r>
          </a:p>
          <a:p>
            <a:r>
              <a:rPr lang="en-US" dirty="0"/>
              <a:t>Python </a:t>
            </a:r>
            <a:r>
              <a:rPr lang="en-US" dirty="0" err="1"/>
              <a:t>api</a:t>
            </a:r>
            <a:r>
              <a:rPr lang="en-US" dirty="0"/>
              <a:t> </a:t>
            </a:r>
          </a:p>
          <a:p>
            <a:r>
              <a:rPr lang="en-US" dirty="0"/>
              <a:t>Charts </a:t>
            </a:r>
          </a:p>
          <a:p>
            <a:r>
              <a:rPr lang="en-US" dirty="0"/>
              <a:t>D3.js </a:t>
            </a:r>
          </a:p>
          <a:p>
            <a:r>
              <a:rPr lang="en-US" dirty="0" err="1"/>
              <a:t>Ngx</a:t>
            </a:r>
            <a:r>
              <a:rPr lang="en-US" dirty="0"/>
              <a:t> chart</a:t>
            </a:r>
          </a:p>
          <a:p>
            <a:r>
              <a:rPr lang="en-US" dirty="0" err="1"/>
              <a:t>Powerbi</a:t>
            </a:r>
            <a:r>
              <a:rPr lang="en-US" dirty="0"/>
              <a:t> client </a:t>
            </a:r>
            <a:r>
              <a:rPr lang="en-US" dirty="0" err="1"/>
              <a:t>npx</a:t>
            </a:r>
            <a:r>
              <a:rPr lang="en-US" dirty="0"/>
              <a:t> client angular </a:t>
            </a:r>
            <a:r>
              <a:rPr lang="en-US" dirty="0" err="1"/>
              <a:t>intergretion</a:t>
            </a:r>
            <a:r>
              <a:rPr lang="en-US" dirty="0"/>
              <a:t>-embed from device 42 </a:t>
            </a:r>
          </a:p>
          <a:p>
            <a:r>
              <a:rPr lang="en-US" dirty="0"/>
              <a:t>Django </a:t>
            </a:r>
            <a:r>
              <a:rPr lang="en-US" dirty="0" err="1"/>
              <a:t>pyton</a:t>
            </a:r>
            <a:r>
              <a:rPr lang="en-US" dirty="0"/>
              <a:t>-angular</a:t>
            </a:r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54331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5E73C2A-B4DC-47B9-A82C-FDB99C7715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24049" y="162918"/>
            <a:ext cx="8582025" cy="522882"/>
          </a:xfrm>
        </p:spPr>
        <p:txBody>
          <a:bodyPr/>
          <a:lstStyle/>
          <a:p>
            <a:r>
              <a:rPr lang="en-US" dirty="0"/>
              <a:t>Black –dashboard app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CB7200-7CBC-4322-82B2-DE839286B9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276" y="837606"/>
            <a:ext cx="10753724" cy="604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3920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5507FE3-B945-47EB-8B6D-13FB2B15D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0" y="591444"/>
            <a:ext cx="10458449" cy="5882878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7989A53C-B9A1-4A37-B6AA-66E1B9930F94}"/>
              </a:ext>
            </a:extLst>
          </p:cNvPr>
          <p:cNvSpPr txBox="1">
            <a:spLocks/>
          </p:cNvSpPr>
          <p:nvPr/>
        </p:nvSpPr>
        <p:spPr>
          <a:xfrm>
            <a:off x="1924049" y="162918"/>
            <a:ext cx="8582025" cy="5228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Ngx</a:t>
            </a:r>
            <a:r>
              <a:rPr lang="en-US" dirty="0"/>
              <a:t>-chart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772378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28FFC-337E-4191-A632-60EAF462D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18ED4-4B7B-45F3-A85B-31A37E269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8C6928-5D3F-4094-B594-535A2BBBB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8517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AEBCD-F311-4290-B624-D69158890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Style guides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EFEBBF-5860-4D52-8540-0AF623D00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https://coschedule.com/blog/editorial-style-guide-template/#best-practices</a:t>
            </a:r>
            <a:endParaRPr lang="en-IN" dirty="0"/>
          </a:p>
          <a:p>
            <a:r>
              <a:rPr lang="en-IN" dirty="0">
                <a:hlinkClick r:id="rId3"/>
              </a:rPr>
              <a:t>https://www.canva.com/learn/50-meticulous-style-guides-every-startup-see-launching/</a:t>
            </a:r>
            <a:endParaRPr lang="en-IN" dirty="0"/>
          </a:p>
          <a:p>
            <a:r>
              <a:rPr lang="en-IN" dirty="0">
                <a:hlinkClick r:id="rId4"/>
              </a:rPr>
              <a:t>https://angular.io/guide/docs-style-guide</a:t>
            </a:r>
            <a:endParaRPr lang="en-IN" dirty="0"/>
          </a:p>
          <a:p>
            <a:r>
              <a:rPr lang="en-IN" dirty="0">
                <a:hlinkClick r:id="rId5"/>
              </a:rPr>
              <a:t>https://angular.io/guide/styleguide</a:t>
            </a:r>
            <a:endParaRPr lang="en-IN" dirty="0"/>
          </a:p>
          <a:p>
            <a:r>
              <a:rPr lang="en-IN" dirty="0">
                <a:hlinkClick r:id="rId6"/>
              </a:rPr>
              <a:t>https://dev.to/aziziyazit/style-guide-driven-development-using-angular-storybook-560b</a:t>
            </a:r>
            <a:endParaRPr lang="en-IN" dirty="0"/>
          </a:p>
          <a:p>
            <a:r>
              <a:rPr lang="en-IN" dirty="0"/>
              <a:t>https://www.toptal.com/designers/ui/ui-styleguide-better-ux</a:t>
            </a:r>
          </a:p>
        </p:txBody>
      </p:sp>
    </p:spTree>
    <p:extLst>
      <p:ext uri="{BB962C8B-B14F-4D97-AF65-F5344CB8AC3E}">
        <p14:creationId xmlns:p14="http://schemas.microsoft.com/office/powerpoint/2010/main" val="1810319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AB583-2A04-41C7-BA7C-E8BCBD55A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1D41F1-F10B-4705-A165-5CE4C1ABA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EEAD92-6CE8-4CD4-A553-1313B66CE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687" y="200025"/>
            <a:ext cx="10334625" cy="645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251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1594-9ED2-4B4E-A38B-E3AD571D6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44D23-0D17-4371-88F8-73171B09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672FEA-4FE9-46B9-B762-70D701682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263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B2F6B-B92A-4E08-B1DE-22D004F9F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08721-D085-472E-9ADE-4CA6042975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7BA8BE-20C1-4F6F-8F5E-C20302266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814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5B2A8-8879-4840-9129-3D1172B73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AC546-B244-432D-95FF-9F00F98F8A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08A30B-E5D7-4DFA-8DE3-AB24D98EA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21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659E4-09D5-49E7-B6B4-C82A25D4D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62C57-7ED3-4FAE-AF6E-87BACF415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0168D0-D7E7-4DA0-852D-980027D88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260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9F036-4D55-462E-AE27-C0618790B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DD1CB-40AF-46B7-82F6-DFC066D18D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F2A130-7127-4044-A2D5-44E6D14EE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762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B2027-4D51-4A88-93C0-2F7D27D1B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75A0E-7D7A-4B3D-B06D-D1F31F3EC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C8FAB3-388D-4C76-9C1C-B3521BF76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957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8">
            <a:extLst>
              <a:ext uri="{FF2B5EF4-FFF2-40B4-BE49-F238E27FC236}">
                <a16:creationId xmlns:a16="http://schemas.microsoft.com/office/drawing/2014/main" id="{16C5FA50-8D52-4617-AF91-5C7B1C835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CE6E64-105A-42FA-BC08-54C9CA7FE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496" y="618681"/>
            <a:ext cx="2613872" cy="479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3600">
              <a:solidFill>
                <a:srgbClr val="FFFFFF"/>
              </a:solidFill>
            </a:endParaRPr>
          </a:p>
        </p:txBody>
      </p:sp>
      <p:sp>
        <p:nvSpPr>
          <p:cNvPr id="24" name="Rounded Rectangle 9">
            <a:extLst>
              <a:ext uri="{FF2B5EF4-FFF2-40B4-BE49-F238E27FC236}">
                <a16:creationId xmlns:a16="http://schemas.microsoft.com/office/drawing/2014/main" id="{E223798C-12AD-4B0C-A50C-D676347D6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354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C92D6C-810E-4765-B215-1017D72F53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6200" b="-2"/>
          <a:stretch/>
        </p:blipFill>
        <p:spPr>
          <a:xfrm>
            <a:off x="976251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09667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119</Words>
  <Application>Microsoft Office PowerPoint</Application>
  <PresentationFormat>Widescreen</PresentationFormat>
  <Paragraphs>26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tools</vt:lpstr>
      <vt:lpstr>Flask – angular –chart- Django software </vt:lpstr>
      <vt:lpstr>PowerPoint Presentation</vt:lpstr>
      <vt:lpstr>PowerPoint Presentation</vt:lpstr>
      <vt:lpstr>PowerPoint Presentation</vt:lpstr>
      <vt:lpstr>Style guides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Krishnan Radhakrishnan(UST,IN)</dc:creator>
  <cp:lastModifiedBy>Krishnan Radhakrishnan(UST,IN)</cp:lastModifiedBy>
  <cp:revision>6</cp:revision>
  <dcterms:created xsi:type="dcterms:W3CDTF">2020-08-27T06:50:00Z</dcterms:created>
  <dcterms:modified xsi:type="dcterms:W3CDTF">2020-11-24T04:26:29Z</dcterms:modified>
</cp:coreProperties>
</file>